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3F452-7A06-C147-AE82-4DB52A8DFE70}" v="20" dt="2023-10-25T17:09:27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7" autoAdjust="0"/>
  </p:normalViewPr>
  <p:slideViewPr>
    <p:cSldViewPr>
      <p:cViewPr varScale="1">
        <p:scale>
          <a:sx n="54" d="100"/>
          <a:sy n="54" d="100"/>
        </p:scale>
        <p:origin x="96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ina Kryvanos" userId="c302a84c0478ef17" providerId="LiveId" clId="{E073F452-7A06-C147-AE82-4DB52A8DFE70}"/>
    <pc:docChg chg="undo custSel modSld">
      <pc:chgData name="Halina Kryvanos" userId="c302a84c0478ef17" providerId="LiveId" clId="{E073F452-7A06-C147-AE82-4DB52A8DFE70}" dt="2023-10-25T17:14:34.152" v="395" actId="207"/>
      <pc:docMkLst>
        <pc:docMk/>
      </pc:docMkLst>
      <pc:sldChg chg="modSp mod">
        <pc:chgData name="Halina Kryvanos" userId="c302a84c0478ef17" providerId="LiveId" clId="{E073F452-7A06-C147-AE82-4DB52A8DFE70}" dt="2023-10-25T16:30:22.199" v="12" actId="20577"/>
        <pc:sldMkLst>
          <pc:docMk/>
          <pc:sldMk cId="0" sldId="256"/>
        </pc:sldMkLst>
        <pc:spChg chg="mod">
          <ac:chgData name="Halina Kryvanos" userId="c302a84c0478ef17" providerId="LiveId" clId="{E073F452-7A06-C147-AE82-4DB52A8DFE70}" dt="2023-10-25T16:30:22.199" v="12" actId="20577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Halina Kryvanos" userId="c302a84c0478ef17" providerId="LiveId" clId="{E073F452-7A06-C147-AE82-4DB52A8DFE70}" dt="2023-10-25T16:30:00.761" v="1" actId="1076"/>
          <ac:grpSpMkLst>
            <pc:docMk/>
            <pc:sldMk cId="0" sldId="256"/>
            <ac:grpSpMk id="20" creationId="{00000000-0000-0000-0000-000000000000}"/>
          </ac:grpSpMkLst>
        </pc:grpChg>
      </pc:sldChg>
      <pc:sldChg chg="modSp mod">
        <pc:chgData name="Halina Kryvanos" userId="c302a84c0478ef17" providerId="LiveId" clId="{E073F452-7A06-C147-AE82-4DB52A8DFE70}" dt="2023-10-25T17:13:51.923" v="388" actId="948"/>
        <pc:sldMkLst>
          <pc:docMk/>
          <pc:sldMk cId="0" sldId="257"/>
        </pc:sldMkLst>
        <pc:spChg chg="mod">
          <ac:chgData name="Halina Kryvanos" userId="c302a84c0478ef17" providerId="LiveId" clId="{E073F452-7A06-C147-AE82-4DB52A8DFE70}" dt="2023-10-25T17:13:51.923" v="388" actId="948"/>
          <ac:spMkLst>
            <pc:docMk/>
            <pc:sldMk cId="0" sldId="257"/>
            <ac:spMk id="4" creationId="{00000000-0000-0000-0000-000000000000}"/>
          </ac:spMkLst>
        </pc:spChg>
      </pc:sldChg>
      <pc:sldChg chg="addSp delSp modSp mod">
        <pc:chgData name="Halina Kryvanos" userId="c302a84c0478ef17" providerId="LiveId" clId="{E073F452-7A06-C147-AE82-4DB52A8DFE70}" dt="2023-10-25T17:12:58.098" v="380" actId="20577"/>
        <pc:sldMkLst>
          <pc:docMk/>
          <pc:sldMk cId="0" sldId="258"/>
        </pc:sldMkLst>
        <pc:spChg chg="mod">
          <ac:chgData name="Halina Kryvanos" userId="c302a84c0478ef17" providerId="LiveId" clId="{E073F452-7A06-C147-AE82-4DB52A8DFE70}" dt="2023-10-25T16:40:48.283" v="24"/>
          <ac:spMkLst>
            <pc:docMk/>
            <pc:sldMk cId="0" sldId="258"/>
            <ac:spMk id="31" creationId="{00000000-0000-0000-0000-000000000000}"/>
          </ac:spMkLst>
        </pc:spChg>
        <pc:spChg chg="add mod">
          <ac:chgData name="Halina Kryvanos" userId="c302a84c0478ef17" providerId="LiveId" clId="{E073F452-7A06-C147-AE82-4DB52A8DFE70}" dt="2023-10-25T17:12:58.098" v="380" actId="20577"/>
          <ac:spMkLst>
            <pc:docMk/>
            <pc:sldMk cId="0" sldId="258"/>
            <ac:spMk id="37" creationId="{A7371A9E-37DF-412C-78DD-6DDF591B82B2}"/>
          </ac:spMkLst>
        </pc:spChg>
        <pc:graphicFrameChg chg="add del modGraphic">
          <ac:chgData name="Halina Kryvanos" userId="c302a84c0478ef17" providerId="LiveId" clId="{E073F452-7A06-C147-AE82-4DB52A8DFE70}" dt="2023-10-25T16:41:13.320" v="28" actId="3680"/>
          <ac:graphicFrameMkLst>
            <pc:docMk/>
            <pc:sldMk cId="0" sldId="258"/>
            <ac:graphicFrameMk id="34" creationId="{ECC6AEFA-9573-B1AF-E4F6-886C7CD13F5F}"/>
          </ac:graphicFrameMkLst>
        </pc:graphicFrameChg>
        <pc:graphicFrameChg chg="add mod modGraphic">
          <ac:chgData name="Halina Kryvanos" userId="c302a84c0478ef17" providerId="LiveId" clId="{E073F452-7A06-C147-AE82-4DB52A8DFE70}" dt="2023-10-25T16:41:39.551" v="33" actId="12385"/>
          <ac:graphicFrameMkLst>
            <pc:docMk/>
            <pc:sldMk cId="0" sldId="258"/>
            <ac:graphicFrameMk id="35" creationId="{5C55B26E-99DD-ED0A-B7E8-EBEA343DA512}"/>
          </ac:graphicFrameMkLst>
        </pc:graphicFrameChg>
      </pc:sldChg>
      <pc:sldChg chg="addSp modSp mod">
        <pc:chgData name="Halina Kryvanos" userId="c302a84c0478ef17" providerId="LiveId" clId="{E073F452-7A06-C147-AE82-4DB52A8DFE70}" dt="2023-10-25T17:00:30.941" v="248" actId="20577"/>
        <pc:sldMkLst>
          <pc:docMk/>
          <pc:sldMk cId="0" sldId="259"/>
        </pc:sldMkLst>
        <pc:spChg chg="mod">
          <ac:chgData name="Halina Kryvanos" userId="c302a84c0478ef17" providerId="LiveId" clId="{E073F452-7A06-C147-AE82-4DB52A8DFE70}" dt="2023-10-25T16:45:37.143" v="100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Halina Kryvanos" userId="c302a84c0478ef17" providerId="LiveId" clId="{E073F452-7A06-C147-AE82-4DB52A8DFE70}" dt="2023-10-25T17:00:30.941" v="248" actId="20577"/>
          <ac:spMkLst>
            <pc:docMk/>
            <pc:sldMk cId="0" sldId="259"/>
            <ac:spMk id="24" creationId="{25802F2E-9C2D-B3BB-C26F-BE7A170E3123}"/>
          </ac:spMkLst>
        </pc:spChg>
        <pc:graphicFrameChg chg="add mod modGraphic">
          <ac:chgData name="Halina Kryvanos" userId="c302a84c0478ef17" providerId="LiveId" clId="{E073F452-7A06-C147-AE82-4DB52A8DFE70}" dt="2023-10-25T16:46:06.715" v="106" actId="14100"/>
          <ac:graphicFrameMkLst>
            <pc:docMk/>
            <pc:sldMk cId="0" sldId="259"/>
            <ac:graphicFrameMk id="22" creationId="{51EA1A17-028B-E166-120E-842003F7A993}"/>
          </ac:graphicFrameMkLst>
        </pc:graphicFrameChg>
      </pc:sldChg>
      <pc:sldChg chg="addSp delSp modSp mod">
        <pc:chgData name="Halina Kryvanos" userId="c302a84c0478ef17" providerId="LiveId" clId="{E073F452-7A06-C147-AE82-4DB52A8DFE70}" dt="2023-10-25T16:56:36.954" v="242" actId="1076"/>
        <pc:sldMkLst>
          <pc:docMk/>
          <pc:sldMk cId="0" sldId="260"/>
        </pc:sldMkLst>
        <pc:spChg chg="mod">
          <ac:chgData name="Halina Kryvanos" userId="c302a84c0478ef17" providerId="LiveId" clId="{E073F452-7A06-C147-AE82-4DB52A8DFE70}" dt="2023-10-25T16:53:35.615" v="177" actId="1076"/>
          <ac:spMkLst>
            <pc:docMk/>
            <pc:sldMk cId="0" sldId="260"/>
            <ac:spMk id="19" creationId="{00000000-0000-0000-0000-000000000000}"/>
          </ac:spMkLst>
        </pc:spChg>
        <pc:spChg chg="add mod">
          <ac:chgData name="Halina Kryvanos" userId="c302a84c0478ef17" providerId="LiveId" clId="{E073F452-7A06-C147-AE82-4DB52A8DFE70}" dt="2023-10-25T16:56:27.909" v="241" actId="1076"/>
          <ac:spMkLst>
            <pc:docMk/>
            <pc:sldMk cId="0" sldId="260"/>
            <ac:spMk id="32" creationId="{9B33F993-7BBA-D582-032B-2C9ECF8D9F4D}"/>
          </ac:spMkLst>
        </pc:spChg>
        <pc:spChg chg="add mod">
          <ac:chgData name="Halina Kryvanos" userId="c302a84c0478ef17" providerId="LiveId" clId="{E073F452-7A06-C147-AE82-4DB52A8DFE70}" dt="2023-10-25T16:56:23.423" v="240" actId="1076"/>
          <ac:spMkLst>
            <pc:docMk/>
            <pc:sldMk cId="0" sldId="260"/>
            <ac:spMk id="33" creationId="{2B95D6E7-3D50-C36F-F0C8-FA4D4F3BFDC6}"/>
          </ac:spMkLst>
        </pc:spChg>
        <pc:spChg chg="add del">
          <ac:chgData name="Halina Kryvanos" userId="c302a84c0478ef17" providerId="LiveId" clId="{E073F452-7A06-C147-AE82-4DB52A8DFE70}" dt="2023-10-25T16:55:06.823" v="196" actId="22"/>
          <ac:spMkLst>
            <pc:docMk/>
            <pc:sldMk cId="0" sldId="260"/>
            <ac:spMk id="35" creationId="{41733476-F0F1-93E5-66B5-5D0326689F68}"/>
          </ac:spMkLst>
        </pc:spChg>
        <pc:spChg chg="add mod">
          <ac:chgData name="Halina Kryvanos" userId="c302a84c0478ef17" providerId="LiveId" clId="{E073F452-7A06-C147-AE82-4DB52A8DFE70}" dt="2023-10-25T16:56:36.954" v="242" actId="1076"/>
          <ac:spMkLst>
            <pc:docMk/>
            <pc:sldMk cId="0" sldId="260"/>
            <ac:spMk id="37" creationId="{BA2CE863-09FB-4D89-83C6-782B0F5056DE}"/>
          </ac:spMkLst>
        </pc:spChg>
        <pc:grpChg chg="mod">
          <ac:chgData name="Halina Kryvanos" userId="c302a84c0478ef17" providerId="LiveId" clId="{E073F452-7A06-C147-AE82-4DB52A8DFE70}" dt="2023-10-25T16:54:32.127" v="191" actId="1076"/>
          <ac:grpSpMkLst>
            <pc:docMk/>
            <pc:sldMk cId="0" sldId="260"/>
            <ac:grpSpMk id="18" creationId="{00000000-0000-0000-0000-000000000000}"/>
          </ac:grpSpMkLst>
        </pc:grpChg>
        <pc:grpChg chg="mod">
          <ac:chgData name="Halina Kryvanos" userId="c302a84c0478ef17" providerId="LiveId" clId="{E073F452-7A06-C147-AE82-4DB52A8DFE70}" dt="2023-10-25T16:54:37.569" v="192" actId="1076"/>
          <ac:grpSpMkLst>
            <pc:docMk/>
            <pc:sldMk cId="0" sldId="260"/>
            <ac:grpSpMk id="23" creationId="{00000000-0000-0000-0000-000000000000}"/>
          </ac:grpSpMkLst>
        </pc:grpChg>
        <pc:grpChg chg="mod">
          <ac:chgData name="Halina Kryvanos" userId="c302a84c0478ef17" providerId="LiveId" clId="{E073F452-7A06-C147-AE82-4DB52A8DFE70}" dt="2023-10-25T16:54:02.009" v="185" actId="171"/>
          <ac:grpSpMkLst>
            <pc:docMk/>
            <pc:sldMk cId="0" sldId="260"/>
            <ac:grpSpMk id="26" creationId="{00000000-0000-0000-0000-000000000000}"/>
          </ac:grpSpMkLst>
        </pc:grpChg>
        <pc:grpChg chg="mod">
          <ac:chgData name="Halina Kryvanos" userId="c302a84c0478ef17" providerId="LiveId" clId="{E073F452-7A06-C147-AE82-4DB52A8DFE70}" dt="2023-10-25T16:54:29.791" v="190" actId="1076"/>
          <ac:grpSpMkLst>
            <pc:docMk/>
            <pc:sldMk cId="0" sldId="260"/>
            <ac:grpSpMk id="28" creationId="{00000000-0000-0000-0000-000000000000}"/>
          </ac:grpSpMkLst>
        </pc:grpChg>
      </pc:sldChg>
      <pc:sldChg chg="addSp modSp mod">
        <pc:chgData name="Halina Kryvanos" userId="c302a84c0478ef17" providerId="LiveId" clId="{E073F452-7A06-C147-AE82-4DB52A8DFE70}" dt="2023-10-25T17:14:34.152" v="395" actId="207"/>
        <pc:sldMkLst>
          <pc:docMk/>
          <pc:sldMk cId="0" sldId="261"/>
        </pc:sldMkLst>
        <pc:spChg chg="add mod">
          <ac:chgData name="Halina Kryvanos" userId="c302a84c0478ef17" providerId="LiveId" clId="{E073F452-7A06-C147-AE82-4DB52A8DFE70}" dt="2023-10-25T17:14:21.233" v="391" actId="207"/>
          <ac:spMkLst>
            <pc:docMk/>
            <pc:sldMk cId="0" sldId="261"/>
            <ac:spMk id="39" creationId="{D42D894A-9B06-7BE1-6556-4A871A563FDD}"/>
          </ac:spMkLst>
        </pc:spChg>
        <pc:spChg chg="add mod">
          <ac:chgData name="Halina Kryvanos" userId="c302a84c0478ef17" providerId="LiveId" clId="{E073F452-7A06-C147-AE82-4DB52A8DFE70}" dt="2023-10-25T17:14:23.875" v="392" actId="207"/>
          <ac:spMkLst>
            <pc:docMk/>
            <pc:sldMk cId="0" sldId="261"/>
            <ac:spMk id="40" creationId="{22C16686-B5C7-57E9-2BA8-1C9B588ABCA4}"/>
          </ac:spMkLst>
        </pc:spChg>
        <pc:spChg chg="add mod">
          <ac:chgData name="Halina Kryvanos" userId="c302a84c0478ef17" providerId="LiveId" clId="{E073F452-7A06-C147-AE82-4DB52A8DFE70}" dt="2023-10-25T17:14:27.403" v="393" actId="207"/>
          <ac:spMkLst>
            <pc:docMk/>
            <pc:sldMk cId="0" sldId="261"/>
            <ac:spMk id="41" creationId="{016F92CB-2940-40B6-1934-B383E03CF029}"/>
          </ac:spMkLst>
        </pc:spChg>
        <pc:spChg chg="add mod">
          <ac:chgData name="Halina Kryvanos" userId="c302a84c0478ef17" providerId="LiveId" clId="{E073F452-7A06-C147-AE82-4DB52A8DFE70}" dt="2023-10-25T17:14:30.681" v="394" actId="207"/>
          <ac:spMkLst>
            <pc:docMk/>
            <pc:sldMk cId="0" sldId="261"/>
            <ac:spMk id="42" creationId="{F3FB8D36-E478-4927-3FF4-C3624193B257}"/>
          </ac:spMkLst>
        </pc:spChg>
        <pc:spChg chg="add mod">
          <ac:chgData name="Halina Kryvanos" userId="c302a84c0478ef17" providerId="LiveId" clId="{E073F452-7A06-C147-AE82-4DB52A8DFE70}" dt="2023-10-25T17:14:34.152" v="395" actId="207"/>
          <ac:spMkLst>
            <pc:docMk/>
            <pc:sldMk cId="0" sldId="261"/>
            <ac:spMk id="43" creationId="{233E85E5-43F3-8A4C-77E4-9447DC4A73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BY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324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9600" dirty="0">
                <a:effectLst/>
                <a:latin typeface="Helvetica" pitchFamily="2" charset="0"/>
              </a:rPr>
              <a:t> </a:t>
            </a:r>
            <a:r>
              <a:rPr lang="en-GB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93669"/>
            <a:chOff x="0" y="0"/>
            <a:chExt cx="11564591" cy="625822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396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spcAft>
                  <a:spcPts val="600"/>
                </a:spcAft>
              </a:pPr>
              <a:r>
                <a:rPr lang="en-US" sz="28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BY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C55B26E-99DD-ED0A-B7E8-EBEA343DA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43481"/>
              </p:ext>
            </p:extLst>
          </p:nvPr>
        </p:nvGraphicFramePr>
        <p:xfrm>
          <a:off x="8782194" y="4113191"/>
          <a:ext cx="68197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9792">
                  <a:extLst>
                    <a:ext uri="{9D8B030D-6E8A-4147-A177-3AD203B41FA5}">
                      <a16:colId xmlns:a16="http://schemas.microsoft.com/office/drawing/2014/main" val="418198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B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2886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7371A9E-37DF-412C-78DD-6DDF591B82B2}"/>
              </a:ext>
            </a:extLst>
          </p:cNvPr>
          <p:cNvSpPr txBox="1"/>
          <p:nvPr/>
        </p:nvSpPr>
        <p:spPr>
          <a:xfrm>
            <a:off x="8782193" y="3856821"/>
            <a:ext cx="71650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Y" sz="2800" dirty="0"/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Analysis of sample data sets with visualizations to understand the popularity of different content categories</a:t>
            </a:r>
            <a:endParaRPr lang="en-BY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1EA1A17-028B-E166-120E-842003F7A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03238"/>
              </p:ext>
            </p:extLst>
          </p:nvPr>
        </p:nvGraphicFramePr>
        <p:xfrm>
          <a:off x="685800" y="5478172"/>
          <a:ext cx="892521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5212">
                  <a:extLst>
                    <a:ext uri="{9D8B030D-6E8A-4147-A177-3AD203B41FA5}">
                      <a16:colId xmlns:a16="http://schemas.microsoft.com/office/drawing/2014/main" val="1858550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B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56501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5802F2E-9C2D-B3BB-C26F-BE7A170E3123}"/>
              </a:ext>
            </a:extLst>
          </p:cNvPr>
          <p:cNvSpPr txBox="1"/>
          <p:nvPr/>
        </p:nvSpPr>
        <p:spPr>
          <a:xfrm>
            <a:off x="2523914" y="4692296"/>
            <a:ext cx="68785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BY" sz="2800" dirty="0">
                <a:solidFill>
                  <a:schemeClr val="bg1"/>
                </a:solidFill>
              </a:rPr>
              <a:t>Over the past 5 years, Social Buzz has reached over 500 million active users each month. </a:t>
            </a:r>
          </a:p>
          <a:p>
            <a:pPr algn="just"/>
            <a:endParaRPr lang="en-BY" sz="2800" dirty="0">
              <a:solidFill>
                <a:schemeClr val="bg1"/>
              </a:solidFill>
            </a:endParaRPr>
          </a:p>
          <a:p>
            <a:pPr algn="just"/>
            <a:r>
              <a:rPr lang="en-BY" sz="2800" dirty="0">
                <a:solidFill>
                  <a:schemeClr val="bg1"/>
                </a:solidFill>
              </a:rPr>
              <a:t>Every day over 100,000 pieces of content, ranging from text, images, videos and GIFs are posted.</a:t>
            </a:r>
          </a:p>
          <a:p>
            <a:pPr algn="just"/>
            <a:endParaRPr lang="en-BY" sz="2800" dirty="0">
              <a:solidFill>
                <a:schemeClr val="bg1"/>
              </a:solidFill>
            </a:endParaRPr>
          </a:p>
          <a:p>
            <a:pPr algn="just"/>
            <a:r>
              <a:rPr lang="en-BY" sz="2800" dirty="0">
                <a:solidFill>
                  <a:schemeClr val="bg1"/>
                </a:solidFill>
              </a:rPr>
              <a:t>All of this data is highly unstructured and requires extremely sophisticated and expensive technology to manage and maintain.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BY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BY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30720" y="112110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BY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BY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4683" y="408943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BY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3F993-7BBA-D582-032B-2C9ECF8D9F4D}"/>
              </a:ext>
            </a:extLst>
          </p:cNvPr>
          <p:cNvSpPr txBox="1"/>
          <p:nvPr/>
        </p:nvSpPr>
        <p:spPr>
          <a:xfrm>
            <a:off x="14293806" y="1705595"/>
            <a:ext cx="2647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Andrew Fleming</a:t>
            </a: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 (Chief Technical)</a:t>
            </a:r>
            <a:endParaRPr lang="en-BY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95D6E7-3D50-C36F-F0C8-FA4D4F3BFDC6}"/>
              </a:ext>
            </a:extLst>
          </p:cNvPr>
          <p:cNvSpPr txBox="1"/>
          <p:nvPr/>
        </p:nvSpPr>
        <p:spPr>
          <a:xfrm>
            <a:off x="14293806" y="4666446"/>
            <a:ext cx="36912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Marcus </a:t>
            </a:r>
            <a:r>
              <a:rPr lang="en-GB" sz="2800" b="0" i="0" dirty="0" err="1">
                <a:solidFill>
                  <a:srgbClr val="000000"/>
                </a:solidFill>
                <a:effectLst/>
              </a:rPr>
              <a:t>Rompton</a:t>
            </a:r>
            <a:r>
              <a:rPr lang="en-GB" sz="2800" b="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GB" sz="2800" b="0" i="0" dirty="0">
                <a:solidFill>
                  <a:srgbClr val="000000"/>
                </a:solidFill>
                <a:effectLst/>
              </a:rPr>
              <a:t>(Senior Principle)</a:t>
            </a:r>
            <a:endParaRPr lang="en-BY" sz="2800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30720" y="7025118"/>
            <a:ext cx="2187334" cy="2123081"/>
            <a:chOff x="-23043" y="66269"/>
            <a:chExt cx="6542158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3" y="119186"/>
              <a:ext cx="6542158" cy="6244244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BY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2CE863-09FB-4D89-83C6-782B0F5056DE}"/>
              </a:ext>
            </a:extLst>
          </p:cNvPr>
          <p:cNvSpPr txBox="1"/>
          <p:nvPr/>
        </p:nvSpPr>
        <p:spPr>
          <a:xfrm>
            <a:off x="14293806" y="7738677"/>
            <a:ext cx="30723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Y" sz="2800" dirty="0"/>
              <a:t>Halina Kryvanos</a:t>
            </a:r>
          </a:p>
          <a:p>
            <a:r>
              <a:rPr lang="en-BY" sz="2800" dirty="0"/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2D894A-9B06-7BE1-6556-4A871A563FDD}"/>
              </a:ext>
            </a:extLst>
          </p:cNvPr>
          <p:cNvSpPr txBox="1"/>
          <p:nvPr/>
        </p:nvSpPr>
        <p:spPr>
          <a:xfrm>
            <a:off x="5283078" y="1373306"/>
            <a:ext cx="6207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</a:rPr>
              <a:t>Extraction of Sample </a:t>
            </a:r>
            <a:r>
              <a:rPr lang="en-GB" sz="2800" dirty="0">
                <a:solidFill>
                  <a:schemeClr val="bg1"/>
                </a:solidFill>
              </a:rPr>
              <a:t>D</a:t>
            </a:r>
            <a:r>
              <a:rPr lang="en-GB" sz="2800" dirty="0">
                <a:solidFill>
                  <a:schemeClr val="bg1"/>
                </a:solidFill>
                <a:effectLst/>
              </a:rPr>
              <a:t>ata </a:t>
            </a:r>
            <a:r>
              <a:rPr lang="en-GB" sz="2800" dirty="0">
                <a:solidFill>
                  <a:schemeClr val="bg1"/>
                </a:solidFill>
              </a:rPr>
              <a:t>S</a:t>
            </a:r>
            <a:r>
              <a:rPr lang="en-GB" sz="2800" dirty="0">
                <a:solidFill>
                  <a:schemeClr val="bg1"/>
                </a:solidFill>
                <a:effectLst/>
              </a:rPr>
              <a:t>ets </a:t>
            </a:r>
            <a:r>
              <a:rPr lang="en-GB" sz="2800" dirty="0">
                <a:solidFill>
                  <a:schemeClr val="bg1"/>
                </a:solidFill>
              </a:rPr>
              <a:t>U</a:t>
            </a:r>
            <a:r>
              <a:rPr lang="en-GB" sz="2800" dirty="0">
                <a:solidFill>
                  <a:schemeClr val="bg1"/>
                </a:solidFill>
                <a:effectLst/>
              </a:rPr>
              <a:t>sing SQL </a:t>
            </a:r>
          </a:p>
          <a:p>
            <a:endParaRPr lang="en-BY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C16686-B5C7-57E9-2BA8-1C9B588ABCA4}"/>
              </a:ext>
            </a:extLst>
          </p:cNvPr>
          <p:cNvSpPr txBox="1"/>
          <p:nvPr/>
        </p:nvSpPr>
        <p:spPr>
          <a:xfrm>
            <a:off x="6622874" y="2892214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Y" sz="2800" dirty="0">
                <a:solidFill>
                  <a:schemeClr val="bg1"/>
                </a:solidFill>
              </a:rPr>
              <a:t>Cleaning Data Sets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6F92CB-2940-40B6-1934-B383E03CF029}"/>
              </a:ext>
            </a:extLst>
          </p:cNvPr>
          <p:cNvSpPr txBox="1"/>
          <p:nvPr/>
        </p:nvSpPr>
        <p:spPr>
          <a:xfrm>
            <a:off x="8439212" y="4605252"/>
            <a:ext cx="240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FB8D36-E478-4927-3FF4-C3624193B257}"/>
              </a:ext>
            </a:extLst>
          </p:cNvPr>
          <p:cNvSpPr txBox="1"/>
          <p:nvPr/>
        </p:nvSpPr>
        <p:spPr>
          <a:xfrm>
            <a:off x="10211215" y="6204766"/>
            <a:ext cx="225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Data Analytics</a:t>
            </a:r>
            <a:endParaRPr lang="en-BY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3E85E5-43F3-8A4C-77E4-9447DC4A7357}"/>
              </a:ext>
            </a:extLst>
          </p:cNvPr>
          <p:cNvSpPr txBox="1"/>
          <p:nvPr/>
        </p:nvSpPr>
        <p:spPr>
          <a:xfrm>
            <a:off x="11756593" y="7828620"/>
            <a:ext cx="415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Extracting Business Insights</a:t>
            </a:r>
            <a:endParaRPr lang="en-BY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BY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BY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BY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164</Words>
  <Application>Microsoft Macintosh PowerPoint</Application>
  <PresentationFormat>Custom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Helvetica</vt:lpstr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Halina Kryvanos</cp:lastModifiedBy>
  <cp:revision>8</cp:revision>
  <dcterms:created xsi:type="dcterms:W3CDTF">2006-08-16T00:00:00Z</dcterms:created>
  <dcterms:modified xsi:type="dcterms:W3CDTF">2023-10-25T17:14:47Z</dcterms:modified>
  <dc:identifier>DAEhDyfaYKE</dc:identifier>
</cp:coreProperties>
</file>